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7404eae84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7404eae84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7404eae84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7404eae84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7404eae84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7404eae84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7404eae841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7404eae84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Comparison of vowel detection methods.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6684150" y="40438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Yash Bhatia 2020101007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Laksh Balani 2020102019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Ishanya Sethi 2020102014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Vowels are long duration, periodic and high energy sound units in a speech utterance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Vowel Onset Point (VOP) are the instants of starting of a vowel.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Vowel End Point (VEP) are the instants of ending of a vowel.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Both of these are equally important for accurate detection of vowels.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frequency response of the vocal-tract system as well as the excitation source information are better manifested within the vowels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 vowel sound unit may be viewed as consisting of three regions viz. onset, steady and offset regions. 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change in signal energy and periodicity at the VOPs is quite sharp and comparatively higher. 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Signal magnitude maintains a nearly constant value within the steady regions. 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The signal decays slowly around VEPs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350575" y="1565250"/>
            <a:ext cx="5877300" cy="21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It can be useful in modifying the speech duration. This is because, vowels have more change in duration than other </a:t>
            </a:r>
            <a:r>
              <a:rPr lang="en-GB" sz="1400">
                <a:solidFill>
                  <a:srgbClr val="FFFFFF"/>
                </a:solidFill>
              </a:rPr>
              <a:t>regions. 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The speaking rate is directly proportional to the number of vowels spoken per second. So, it can help in speaking rate estimation. 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Syllable is a part of word which contains a single vowel sound and is pronounced as a single unit. Hence, vowel detection is useful in syllable detection as well.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The knowledge of the VOPs serve as reference for extracting prosodic features from the speech signal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Done So Far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4337500" y="1084400"/>
            <a:ext cx="4318500" cy="357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Reading and understanding all the research papers provided to us, covering various methods for vowel detection.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Implemented the code for removing unvoiced regions and noise signals from the speech signal i.e. speech enhancement.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/>
              <a:t>Future Work:</a:t>
            </a:r>
            <a:endParaRPr sz="1200"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Implementing the detection of vowel onset and offset points using non-local similarity between DWT approximation coefficients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Implementing the detection of vowel onset and offset points using average magnitude dynamics(AMD)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Implementing the detection of vowel onset points using the spectral energy at formant frequencies present in the glottal closure region.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Detection of vowel onset and offset points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non-local similarity between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DWT approximation coefficients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3916025" y="1701350"/>
            <a:ext cx="4374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-GB" sz="1200">
                <a:solidFill>
                  <a:schemeClr val="dk2"/>
                </a:solidFill>
              </a:rPr>
              <a:t>First, energy due to long duration high-frequency sound units is suppressed by using discrete wavelet transform (DWT). 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-GB" sz="1200">
                <a:solidFill>
                  <a:schemeClr val="dk2"/>
                </a:solidFill>
              </a:rPr>
              <a:t>Then, similarity between the analysis frames are computed and averaged over a neighbourhood by using non-local means (NLM) estimation. 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-GB" sz="1200">
                <a:solidFill>
                  <a:schemeClr val="dk2"/>
                </a:solidFill>
              </a:rPr>
              <a:t>Significant transition points in the weight values are then detected by convolving it with a first-order difference of Gaussian windows. The amount of smoothing to be applied is controlled by the bandwidth parameter.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325" y="2899425"/>
            <a:ext cx="3238500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Detection of vowel onset and offset points using average magnitude dynamics(AMD)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3930900" y="1374300"/>
            <a:ext cx="4374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-GB" sz="1200">
                <a:solidFill>
                  <a:schemeClr val="dk2"/>
                </a:solidFill>
              </a:rPr>
              <a:t>The speech signal is first processed through a low-pass filter to preserve the signal components corresponding to 0–2500 Hz frequency band. Then, the analytic signal xa(n) of the low-pass filtered  is constructed by using the Hilbert transform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-GB" sz="1200">
                <a:solidFill>
                  <a:schemeClr val="dk2"/>
                </a:solidFill>
              </a:rPr>
              <a:t>At each time instant, the differences between L preceding and succeeding sample values are computed. The mean of L difference values (nonlocal slopes) will represent the AMD at that time instant.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-GB" sz="1200">
                <a:solidFill>
                  <a:schemeClr val="dk2"/>
                </a:solidFill>
              </a:rPr>
              <a:t>Significant transition points in NL-AMD are then convolved by convolving it with a Gaussian window having a standard deviation one sixth of the window length.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1" name="Google Shape;2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50" y="2623750"/>
            <a:ext cx="3819449" cy="88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1297500" y="1574975"/>
            <a:ext cx="6782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/>
              <a:t>Three techniques, namely non-local similarity between DWT approximation coefficients, average magnitude dynamics (AMD), and spectral energy at formant frequencies, will be used to detect vowels. </a:t>
            </a:r>
            <a:r>
              <a:rPr lang="en-GB" sz="1600"/>
              <a:t>We've chosen to distribute one approach each team member. Later, based on the graphs and corresponding analysis of each method, we will compare them.</a:t>
            </a:r>
            <a:endParaRPr sz="1600"/>
          </a:p>
        </p:txBody>
      </p:sp>
      <p:sp>
        <p:nvSpPr>
          <p:cNvPr id="267" name="Google Shape;26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Contribution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"/>
          <p:cNvSpPr txBox="1"/>
          <p:nvPr>
            <p:ph idx="1" type="body"/>
          </p:nvPr>
        </p:nvSpPr>
        <p:spPr>
          <a:xfrm>
            <a:off x="2888100" y="2080825"/>
            <a:ext cx="3036000" cy="10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600"/>
              <a:t>Thank You</a:t>
            </a:r>
            <a:endParaRPr sz="4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